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828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5" autoAdjust="0"/>
  </p:normalViewPr>
  <p:slideViewPr>
    <p:cSldViewPr>
      <p:cViewPr varScale="1">
        <p:scale>
          <a:sx n="85" d="100"/>
          <a:sy n="85" d="100"/>
        </p:scale>
        <p:origin x="-142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B7BA466-47BF-4F25-8C34-48E6D3C9EC2C}" type="datetimeFigureOut">
              <a:rPr lang="fr-CH" smtClean="0"/>
              <a:t>19.12.2017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09F76BA-7B78-4AF0-9CB9-75DFFAC53A13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A466-47BF-4F25-8C34-48E6D3C9EC2C}" type="datetimeFigureOut">
              <a:rPr lang="fr-CH" smtClean="0"/>
              <a:t>19.12.2017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76BA-7B78-4AF0-9CB9-75DFFAC53A13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A466-47BF-4F25-8C34-48E6D3C9EC2C}" type="datetimeFigureOut">
              <a:rPr lang="fr-CH" smtClean="0"/>
              <a:t>19.12.2017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76BA-7B78-4AF0-9CB9-75DFFAC53A13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B7BA466-47BF-4F25-8C34-48E6D3C9EC2C}" type="datetimeFigureOut">
              <a:rPr lang="fr-CH" smtClean="0"/>
              <a:t>19.12.2017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76BA-7B78-4AF0-9CB9-75DFFAC53A13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B7BA466-47BF-4F25-8C34-48E6D3C9EC2C}" type="datetimeFigureOut">
              <a:rPr lang="fr-CH" smtClean="0"/>
              <a:t>19.12.2017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09F76BA-7B78-4AF0-9CB9-75DFFAC53A13}" type="slidenum">
              <a:rPr lang="fr-CH" smtClean="0"/>
              <a:t>‹N°›</a:t>
            </a:fld>
            <a:endParaRPr lang="fr-CH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7BA466-47BF-4F25-8C34-48E6D3C9EC2C}" type="datetimeFigureOut">
              <a:rPr lang="fr-CH" smtClean="0"/>
              <a:t>19.12.2017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09F76BA-7B78-4AF0-9CB9-75DFFAC53A13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B7BA466-47BF-4F25-8C34-48E6D3C9EC2C}" type="datetimeFigureOut">
              <a:rPr lang="fr-CH" smtClean="0"/>
              <a:t>19.12.2017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09F76BA-7B78-4AF0-9CB9-75DFFAC53A13}" type="slidenum">
              <a:rPr lang="fr-CH" smtClean="0"/>
              <a:t>‹N°›</a:t>
            </a:fld>
            <a:endParaRPr lang="fr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A466-47BF-4F25-8C34-48E6D3C9EC2C}" type="datetimeFigureOut">
              <a:rPr lang="fr-CH" smtClean="0"/>
              <a:t>19.12.2017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76BA-7B78-4AF0-9CB9-75DFFAC53A13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7BA466-47BF-4F25-8C34-48E6D3C9EC2C}" type="datetimeFigureOut">
              <a:rPr lang="fr-CH" smtClean="0"/>
              <a:t>19.12.2017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09F76BA-7B78-4AF0-9CB9-75DFFAC53A13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B7BA466-47BF-4F25-8C34-48E6D3C9EC2C}" type="datetimeFigureOut">
              <a:rPr lang="fr-CH" smtClean="0"/>
              <a:t>19.12.2017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09F76BA-7B78-4AF0-9CB9-75DFFAC53A13}" type="slidenum">
              <a:rPr lang="fr-CH" smtClean="0"/>
              <a:t>‹N°›</a:t>
            </a:fld>
            <a:endParaRPr lang="fr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B7BA466-47BF-4F25-8C34-48E6D3C9EC2C}" type="datetimeFigureOut">
              <a:rPr lang="fr-CH" smtClean="0"/>
              <a:t>19.12.2017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09F76BA-7B78-4AF0-9CB9-75DFFAC53A13}" type="slidenum">
              <a:rPr lang="fr-CH" smtClean="0"/>
              <a:t>‹N°›</a:t>
            </a:fld>
            <a:endParaRPr lang="fr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B7BA466-47BF-4F25-8C34-48E6D3C9EC2C}" type="datetimeFigureOut">
              <a:rPr lang="fr-CH" smtClean="0"/>
              <a:t>19.12.2017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09F76BA-7B78-4AF0-9CB9-75DFFAC53A13}" type="slidenum">
              <a:rPr lang="fr-CH" smtClean="0"/>
              <a:t>‹N°›</a:t>
            </a:fld>
            <a:endParaRPr lang="fr-C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91680" y="831016"/>
            <a:ext cx="6838528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fr-CH" sz="4000" dirty="0">
                <a:latin typeface="Berlin Sans FB Demi" panose="020E0802020502020306" pitchFamily="34" charset="0"/>
              </a:rPr>
              <a:t>F</a:t>
            </a:r>
            <a:r>
              <a:rPr lang="fr-CH" sz="4000" dirty="0" smtClean="0">
                <a:latin typeface="Berlin Sans FB Demi" panose="020E0802020502020306" pitchFamily="34" charset="0"/>
              </a:rPr>
              <a:t>ermeture de nos bureaux du</a:t>
            </a:r>
            <a:br>
              <a:rPr lang="fr-CH" sz="4000" dirty="0" smtClean="0">
                <a:latin typeface="Berlin Sans FB Demi" panose="020E0802020502020306" pitchFamily="34" charset="0"/>
              </a:rPr>
            </a:br>
            <a:r>
              <a:rPr lang="fr-CH" sz="4000" dirty="0" smtClean="0">
                <a:latin typeface="Berlin Sans FB Demi" panose="020E0802020502020306" pitchFamily="34" charset="0"/>
              </a:rPr>
              <a:t>26 décembre 2017 au </a:t>
            </a:r>
            <a:br>
              <a:rPr lang="fr-CH" sz="4000" dirty="0" smtClean="0">
                <a:latin typeface="Berlin Sans FB Demi" panose="020E0802020502020306" pitchFamily="34" charset="0"/>
              </a:rPr>
            </a:br>
            <a:r>
              <a:rPr lang="fr-CH" sz="4000" dirty="0" smtClean="0">
                <a:latin typeface="Berlin Sans FB Demi" panose="020E0802020502020306" pitchFamily="34" charset="0"/>
              </a:rPr>
              <a:t> 2 janvier 2018</a:t>
            </a:r>
            <a:endParaRPr lang="fr-CH" sz="4000" dirty="0">
              <a:latin typeface="Berlin Sans FB Demi" panose="020E0802020502020306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75656" y="5330234"/>
            <a:ext cx="61926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2000" spc="3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Berlin Sans FB" panose="020E0602020502020306" pitchFamily="34" charset="0"/>
                <a:ea typeface="+mj-ea"/>
                <a:cs typeface="+mj-cs"/>
              </a:rPr>
              <a:t>  </a:t>
            </a:r>
            <a:r>
              <a:rPr lang="fr-CH" sz="20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C000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Berlin Sans FB" panose="020E0602020502020306" pitchFamily="34" charset="0"/>
                <a:ea typeface="+mj-ea"/>
                <a:cs typeface="+mj-cs"/>
              </a:rPr>
              <a:t>A votre disposition dès le </a:t>
            </a:r>
          </a:p>
          <a:p>
            <a:pPr algn="ctr"/>
            <a:r>
              <a:rPr lang="fr-CH" sz="32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FC000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Berlin Sans FB" panose="020E0602020502020306" pitchFamily="34" charset="0"/>
                <a:ea typeface="+mj-ea"/>
                <a:cs typeface="+mj-cs"/>
              </a:rPr>
              <a:t>mardi 3 janvier 2018</a:t>
            </a:r>
            <a:endParaRPr lang="fr-CH" sz="3200" dirty="0">
              <a:solidFill>
                <a:srgbClr val="FFC000"/>
              </a:solidFill>
            </a:endParaRPr>
          </a:p>
        </p:txBody>
      </p:sp>
      <p:pic>
        <p:nvPicPr>
          <p:cNvPr id="1028" name="Picture 4" descr="Résultat d’images pour GIF JOYEUSES FET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806534"/>
            <a:ext cx="3816424" cy="237626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27851">
            <a:off x="5553556" y="3443236"/>
            <a:ext cx="863352" cy="63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04248" y="3760416"/>
            <a:ext cx="2017713" cy="295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23528" y="239913"/>
            <a:ext cx="2017713" cy="295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175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7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131</TotalTime>
  <Words>15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Verve</vt:lpstr>
      <vt:lpstr>Fermeture de nos bureaux du 26 décembre 2017 au   2 janvier 2018</vt:lpstr>
    </vt:vector>
  </TitlesOfParts>
  <Company>Etat du Valais / Staat Wallis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Fermeture de nos bureaux du 26 au 30 décembre 2016</dc:title>
  <dc:creator>SCI</dc:creator>
  <cp:lastModifiedBy>SCI</cp:lastModifiedBy>
  <cp:revision>17</cp:revision>
  <dcterms:created xsi:type="dcterms:W3CDTF">2016-11-28T09:29:56Z</dcterms:created>
  <dcterms:modified xsi:type="dcterms:W3CDTF">2017-12-19T10:17:53Z</dcterms:modified>
</cp:coreProperties>
</file>